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6E110-A402-490A-AADA-0CBCE8416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D00EA-82A4-4CB0-966D-CD1DA796C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8DFFB0-723D-457A-8FB2-7A64BEA9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9CD96-F586-49B3-8E4A-7A6AB836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E933DE-AED7-4273-84CC-AC3345A6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9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3E4F4-BD91-4DB8-A6E6-BF2E6E22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C099E2-AF29-4205-B159-F23898A2C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5982CF-E4A8-4920-94FD-181D6D4C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773F0-32B2-409B-B17F-9B2F8DFD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96815-6FC0-43F5-8089-51FBAF54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40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A0FC03-4512-477E-95D6-CE9C19F21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0852C1-D47D-4363-A390-62DA8F8D9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1E96E-626B-494C-B2D8-37605571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609FC-25DA-4FD9-8A5B-90D41EA8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C3D753-6A18-4985-9746-CA881B14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46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258C7-9FA9-4BB6-9C8B-6B127445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72F875-C5AB-4E8D-9D74-E65F3B5F5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DBDAC-9D76-4B7F-9895-DB3373B4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F2F422-E653-4C1A-AF25-A3523F1F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B2B2AF-2A87-469F-982D-674352A1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62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C6316-EF4A-41B6-BDA1-F0F8F5C8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B69F0F-2BE8-4987-A15E-03308995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FD8A19-4003-4A20-AB5B-CF82464D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CF1AF-0142-4F63-BFE1-CF742CD7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58E61E-A18A-478F-8C12-919DF2DD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1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F891D-0D55-4732-BF8E-AF101D88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8F930-2499-49BA-943E-78F0C9F9C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8F32A8-A472-4431-8D64-B5EA57390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CD6643-15E9-4841-A3E6-140C4F50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F3CBC2-C2E2-499C-A4FB-51A0C46A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B345E2-AF17-477C-B52C-9C341248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0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A9414-0846-40F6-8AED-60CAD462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C8A66B-14F0-4387-A252-430AD873E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3CFCC2-8066-49CF-AA88-0299ED4C9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4E9A47-149E-4265-BC71-2214EFE85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AFED48-AC5C-4386-8938-144AA9250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8D6C98-0655-49AC-9FEB-E26207B0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1AC78C-8C14-4A0A-802B-09D34CEF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333166-21F0-4E9F-9427-F71CC87B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85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FA227-93A4-45D3-A899-EF3502F4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266580-A664-4E13-8B2A-D6BC39E3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5E0B5-1F00-45D1-968C-DAB6B4D5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085FE0-4FBE-48E2-A128-5AE9A06F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01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5595CB-3074-4ED4-B5DE-FD86E457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C9E523-1C10-4856-9587-1DCCDEF6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7E930A-C40B-43F7-BC99-3A59A4D6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2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1AF70-7D4F-46A6-AE6A-E6E2C01E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A6FF44-DCEF-4689-8915-AC42FB60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A47D7C-3667-4CDE-8BCA-50B4B9CB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E07E75-89C0-479A-86C5-1F837141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5A7BB3-C609-4D21-A2CC-FF6D7AB9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6CBECE-345D-4799-B5B5-090B4B8A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61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9CE75-5B3B-40EC-AEEF-17651876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F6E16F-79F8-4DEA-8939-5A04331C4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BF7C1D-01E2-4226-857B-AF5BBC52C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86A5C-8929-48CE-B4DC-200DB15A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CF065B-2218-4B03-8E47-0C29DE89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089D6-5EAC-4417-9A14-663DF71F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15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E67515-8331-4A62-A500-D193801B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D6C412-8389-488C-9415-74A85EAE2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6F564-EE44-4B04-BF22-1309147E9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F363-50AD-412A-B3C5-37E660EC3700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38733-05CA-4F0E-A9AE-20841510B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E72C7-14E1-4BA7-B261-3D57CA7AE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7469-9803-405C-B198-AA0E0E8BC5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7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A4AE6B-B9BE-419F-A6B3-188D0A236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9DBC1D-D2A0-450C-9B03-CF4B7948EAAC}"/>
              </a:ext>
            </a:extLst>
          </p:cNvPr>
          <p:cNvSpPr txBox="1"/>
          <p:nvPr/>
        </p:nvSpPr>
        <p:spPr>
          <a:xfrm>
            <a:off x="2143124" y="665339"/>
            <a:ext cx="7667625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PERSONAL DE SERVICIOS</a:t>
            </a:r>
          </a:p>
          <a:p>
            <a:pPr algn="ctr"/>
            <a:r>
              <a:rPr lang="es-ES" sz="3600" dirty="0"/>
              <a:t>ADJUDICACIÓN DE DESTINOS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10D90F-A156-416A-8321-01B3A0AF3663}"/>
              </a:ext>
            </a:extLst>
          </p:cNvPr>
          <p:cNvSpPr txBox="1"/>
          <p:nvPr/>
        </p:nvSpPr>
        <p:spPr>
          <a:xfrm>
            <a:off x="3141618" y="2872584"/>
            <a:ext cx="5561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S" sz="2400" b="1" dirty="0">
                <a:solidFill>
                  <a:schemeClr val="bg1"/>
                </a:solidFill>
                <a:latin typeface="+mj-lt"/>
              </a:rPr>
              <a:t>(Publicación en BOCYL 17/04/2024)</a:t>
            </a:r>
            <a:endParaRPr lang="es-E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33C3AF-4467-4269-A742-B356B62BF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10" y="4923445"/>
            <a:ext cx="3251467" cy="1724819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34B308C3-D037-4090-93A1-A1BDEE99A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469" y="2023026"/>
            <a:ext cx="5954306" cy="639822"/>
          </a:xfrm>
          <a:noFill/>
        </p:spPr>
        <p:txBody>
          <a:bodyPr rtlCol="0" anchor="ctr" anchorCtr="0">
            <a:normAutofit fontScale="85000" lnSpcReduction="10000"/>
          </a:bodyPr>
          <a:lstStyle/>
          <a:p>
            <a:pPr rtl="0"/>
            <a:r>
              <a:rPr lang="es-ES" sz="4629" b="1" i="1" u="sng" dirty="0">
                <a:latin typeface="+mj-lt"/>
              </a:rPr>
              <a:t>Proceso selectivo-acceso libre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19B5C45-F3F8-4677-BD83-3EC50A473565}"/>
              </a:ext>
            </a:extLst>
          </p:cNvPr>
          <p:cNvSpPr txBox="1">
            <a:spLocks/>
          </p:cNvSpPr>
          <p:nvPr/>
        </p:nvSpPr>
        <p:spPr>
          <a:xfrm>
            <a:off x="368152" y="85957"/>
            <a:ext cx="11319984" cy="455639"/>
          </a:xfrm>
          <a:prstGeom prst="rect">
            <a:avLst/>
          </a:prstGeom>
          <a:solidFill>
            <a:srgbClr val="F28A00">
              <a:alpha val="74000"/>
            </a:srgb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1215032" rtl="0" eaLnBrk="1" latinLnBrk="0" hangingPunct="1">
              <a:lnSpc>
                <a:spcPct val="90000"/>
              </a:lnSpc>
              <a:spcBef>
                <a:spcPts val="1330"/>
              </a:spcBef>
              <a:buFont typeface="Arial" panose="020B0604020202020204" pitchFamily="34" charset="0"/>
              <a:buNone/>
              <a:defRPr lang="en-US" sz="3325" b="1" i="1" kern="1200" spc="8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607513" indent="0" algn="ctr" defTabSz="121503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5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5032" indent="0" algn="ctr" defTabSz="121503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39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2551" indent="0" algn="ctr" defTabSz="121503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2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0066" indent="0" algn="ctr" defTabSz="121503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2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37584" indent="0" algn="ctr" defTabSz="121503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5103" indent="0" algn="ctr" defTabSz="121503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619" indent="0" algn="ctr" defTabSz="121503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60134" indent="0" algn="ctr" defTabSz="121503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i="0" dirty="0">
                <a:solidFill>
                  <a:schemeClr val="bg1"/>
                </a:solidFill>
                <a:latin typeface="+mj-lt"/>
              </a:rPr>
              <a:t>www.academiairigoyen.com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AD8AC6-CCD2-4EC1-8489-C0EDAEE5115E}"/>
              </a:ext>
            </a:extLst>
          </p:cNvPr>
          <p:cNvSpPr txBox="1"/>
          <p:nvPr/>
        </p:nvSpPr>
        <p:spPr>
          <a:xfrm>
            <a:off x="8631094" y="5416523"/>
            <a:ext cx="3932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b="1" dirty="0">
                <a:solidFill>
                  <a:schemeClr val="bg1"/>
                </a:solidFill>
                <a:latin typeface="+mj-lt"/>
              </a:rPr>
              <a:t>info@academiairigoyen.com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E43AB8-C527-4538-BFAC-21F7D36A431B}"/>
              </a:ext>
            </a:extLst>
          </p:cNvPr>
          <p:cNvSpPr txBox="1"/>
          <p:nvPr/>
        </p:nvSpPr>
        <p:spPr>
          <a:xfrm>
            <a:off x="8631094" y="5792551"/>
            <a:ext cx="2375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+mj-lt"/>
              </a:rPr>
              <a:t>975 213 738</a:t>
            </a:r>
          </a:p>
        </p:txBody>
      </p:sp>
      <p:pic>
        <p:nvPicPr>
          <p:cNvPr id="13" name="Gráfico 12" descr="Icono de correo electrónico">
            <a:extLst>
              <a:ext uri="{FF2B5EF4-FFF2-40B4-BE49-F238E27FC236}">
                <a16:creationId xmlns:a16="http://schemas.microsoft.com/office/drawing/2014/main" id="{5DF53547-5A19-43DD-BC96-83D3171DB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9844" y="5406416"/>
            <a:ext cx="379439" cy="379439"/>
          </a:xfrm>
          <a:prstGeom prst="rect">
            <a:avLst/>
          </a:prstGeom>
        </p:spPr>
      </p:pic>
      <p:pic>
        <p:nvPicPr>
          <p:cNvPr id="14" name="Gráfico 13" descr="Icono de teléfono">
            <a:extLst>
              <a:ext uri="{FF2B5EF4-FFF2-40B4-BE49-F238E27FC236}">
                <a16:creationId xmlns:a16="http://schemas.microsoft.com/office/drawing/2014/main" id="{E5475340-1E7F-40F6-BC15-A75EB99A0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7943" y="5860262"/>
            <a:ext cx="379439" cy="37943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1468377-FB91-4A0E-BF91-B4A45C45BAE4}"/>
              </a:ext>
            </a:extLst>
          </p:cNvPr>
          <p:cNvSpPr txBox="1"/>
          <p:nvPr/>
        </p:nvSpPr>
        <p:spPr>
          <a:xfrm>
            <a:off x="997635" y="5392441"/>
            <a:ext cx="42879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sz="2400" b="1" dirty="0">
                <a:solidFill>
                  <a:schemeClr val="bg1"/>
                </a:solidFill>
                <a:latin typeface="+mj-lt"/>
              </a:rPr>
              <a:t>CENTRO ESPECIALIZADO</a:t>
            </a:r>
          </a:p>
          <a:p>
            <a:pPr rtl="0"/>
            <a:r>
              <a:rPr lang="es-ES" sz="2400" b="1" dirty="0">
                <a:solidFill>
                  <a:schemeClr val="bg1"/>
                </a:solidFill>
                <a:latin typeface="+mj-lt"/>
              </a:rPr>
              <a:t>EN PREPARACIÓN</a:t>
            </a:r>
          </a:p>
          <a:p>
            <a:pPr rtl="0"/>
            <a:r>
              <a:rPr lang="es-ES" sz="2400" b="1" dirty="0">
                <a:solidFill>
                  <a:schemeClr val="bg1"/>
                </a:solidFill>
                <a:latin typeface="+mj-lt"/>
              </a:rPr>
              <a:t>DE OPOSICIONES</a:t>
            </a:r>
            <a:endParaRPr lang="es-E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Gráfico 15" descr="Icono de persona">
            <a:extLst>
              <a:ext uri="{FF2B5EF4-FFF2-40B4-BE49-F238E27FC236}">
                <a16:creationId xmlns:a16="http://schemas.microsoft.com/office/drawing/2014/main" id="{071D3170-3CA2-4111-810D-5505D60C74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0185" y="5416523"/>
            <a:ext cx="455639" cy="36933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BF9E96B-7A44-4F31-AFD5-E3942BDC149D}"/>
              </a:ext>
            </a:extLst>
          </p:cNvPr>
          <p:cNvSpPr txBox="1"/>
          <p:nvPr/>
        </p:nvSpPr>
        <p:spPr>
          <a:xfrm>
            <a:off x="10421311" y="6489394"/>
            <a:ext cx="253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"Diseñado por Freepik"</a:t>
            </a:r>
          </a:p>
        </p:txBody>
      </p:sp>
    </p:spTree>
    <p:extLst>
      <p:ext uri="{BB962C8B-B14F-4D97-AF65-F5344CB8AC3E}">
        <p14:creationId xmlns:p14="http://schemas.microsoft.com/office/powerpoint/2010/main" val="337225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</cp:revision>
  <dcterms:created xsi:type="dcterms:W3CDTF">2024-04-17T11:01:12Z</dcterms:created>
  <dcterms:modified xsi:type="dcterms:W3CDTF">2024-04-17T16:13:57Z</dcterms:modified>
</cp:coreProperties>
</file>